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7" r:id="rId4"/>
    <p:sldId id="258" r:id="rId5"/>
    <p:sldId id="268" r:id="rId6"/>
    <p:sldId id="269" r:id="rId7"/>
    <p:sldId id="270" r:id="rId8"/>
    <p:sldId id="271" r:id="rId9"/>
    <p:sldId id="272" r:id="rId10"/>
    <p:sldId id="273" r:id="rId11"/>
    <p:sldId id="277" r:id="rId12"/>
    <p:sldId id="259" r:id="rId13"/>
    <p:sldId id="266" r:id="rId14"/>
    <p:sldId id="260" r:id="rId15"/>
    <p:sldId id="274" r:id="rId16"/>
    <p:sldId id="265" r:id="rId17"/>
    <p:sldId id="261" r:id="rId18"/>
    <p:sldId id="262" r:id="rId19"/>
    <p:sldId id="276" r:id="rId20"/>
    <p:sldId id="279" r:id="rId21"/>
    <p:sldId id="264" r:id="rId22"/>
    <p:sldId id="278" r:id="rId23"/>
    <p:sldId id="263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9938" autoAdjust="0"/>
  </p:normalViewPr>
  <p:slideViewPr>
    <p:cSldViewPr snapToGrid="0">
      <p:cViewPr varScale="1">
        <p:scale>
          <a:sx n="40" d="100"/>
          <a:sy n="40" d="100"/>
        </p:scale>
        <p:origin x="34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1EE7B-50F6-4AF1-A24C-E3D9614F4FB2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89B6D-3D97-4182-B6B2-19DAF067B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7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Q_RBVFFXR_g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stars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WIFI Coupon Code </a:t>
            </a:r>
            <a:r>
              <a:rPr lang="en-US" dirty="0">
                <a:latin typeface="Arial Black" panose="020B0A04020102020204" pitchFamily="34" charset="0"/>
              </a:rPr>
              <a:t>hampton1234</a:t>
            </a:r>
            <a:r>
              <a:rPr lang="en-US" dirty="0"/>
              <a:t> (lower case)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Jake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weirick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wandering around the galaxy without a certification and come and learn why you need them!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Aaron Ralls will guide you on your journey to unleashing your full potential as a technical professional.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will share his personal strategy for passing exams on the first attempt and on a limited budget.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feature presentation, he will cover how he was able to pass 13 exams on the first attempt and most recently two in five hours!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4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MCSD: Microsoft Certified Solutions Developer</a:t>
            </a:r>
          </a:p>
          <a:p>
            <a:pPr fontAlgn="base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globally recognized standard for IT Professionals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Certified Solutions Expert is a certification intended for IT professionals seeking to demonstrate their ability to build innovative solutions across multiple technologies, both on-premises and in the cloud.</a:t>
            </a:r>
          </a:p>
          <a:p>
            <a:pPr fontAlgn="base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App Builder </a:t>
            </a:r>
            <a:r>
              <a:rPr lang="en-US" dirty="0"/>
              <a:t>(1 exam)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6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https://www.youtube.com/watch?v=LwF5WiMkBXo&amp;t=4s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53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 updates!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29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41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89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http://legogenre.com/legogenre-wallpapers/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6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5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MOS: Microsoft Office Specialist Certification</a:t>
            </a:r>
          </a:p>
          <a:p>
            <a:pPr fontAlgn="base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lifetime benefit of Microsoft Office Specialist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that you have the skills needed to get the most out of Office by earning a Microsoft Office Specialist (MOS) certification in a specific Office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86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MTA: Microsoft Technology Associate (better for recent college grads or people switching careers)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 technical knowledge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Technology Associate is an entry-level certification intended for people seeking knowledge of fundamental technology concepts.</a:t>
            </a:r>
          </a:p>
          <a:p>
            <a:r>
              <a:rPr lang="en-US" dirty="0"/>
              <a:t> 1 exam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8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MCSA: Microsoft Certified Solutions Associate (any level of job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(2 Exams)</a:t>
            </a:r>
          </a:p>
          <a:p>
            <a:pPr fontAlgn="base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skills for IT professionals and developers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Certified Solutions Associate is intended for people who seek entry-level jobs in an information technology environment.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 categories for areas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Mobility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Windows 10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Cloud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Cloud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Linux on Azure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Windows Server 2016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Productivity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Office 365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Data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SQL Database Admin or Development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Machine Learning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BI Reporting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Data Engineering with Azure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App Builder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Windows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Web Apps	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Business</a:t>
            </a:r>
          </a:p>
          <a:p>
            <a:r>
              <a:rPr lang="en-US" dirty="0"/>
              <a:t>		Dynamics 365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4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MCSE: Microsoft Certified Solutions Expert</a:t>
            </a:r>
          </a:p>
          <a:p>
            <a:pPr fontAlgn="base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globally recognized standard for IT Professionals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Certified Solutions Expert is a certification intended for IT professionals seeking to demonstrate their ability to build innovative solutions across multiple technologies, both on-premises and in the cloud.</a:t>
            </a:r>
          </a:p>
          <a:p>
            <a:r>
              <a:rPr lang="en-US" dirty="0"/>
              <a:t>	Mobility (1 exam)</a:t>
            </a:r>
          </a:p>
          <a:p>
            <a:r>
              <a:rPr lang="en-US" dirty="0"/>
              <a:t>		Admin Microsoft System Center Configuration Manager</a:t>
            </a:r>
          </a:p>
          <a:p>
            <a:r>
              <a:rPr lang="en-US" dirty="0"/>
              <a:t>		Manage devices in Enterprise</a:t>
            </a:r>
          </a:p>
          <a:p>
            <a:r>
              <a:rPr lang="en-US" dirty="0"/>
              <a:t>		Deploying Windows Desktops and Enterprise Apps</a:t>
            </a:r>
          </a:p>
          <a:p>
            <a:r>
              <a:rPr lang="en-US" dirty="0"/>
              <a:t>	Business (1 exam)</a:t>
            </a:r>
          </a:p>
          <a:p>
            <a:r>
              <a:rPr lang="en-US" dirty="0"/>
              <a:t>	Data (1 exam)</a:t>
            </a:r>
          </a:p>
          <a:p>
            <a:r>
              <a:rPr lang="en-US" dirty="0"/>
              <a:t>	Productivity (1 exam)</a:t>
            </a:r>
          </a:p>
          <a:p>
            <a:r>
              <a:rPr lang="en-US" dirty="0"/>
              <a:t>		Exchange Server</a:t>
            </a:r>
          </a:p>
          <a:p>
            <a:r>
              <a:rPr lang="en-US" dirty="0"/>
              <a:t>		Skype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Cloud (1 exam)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6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MCSD: Microsoft Certified Solutions Developer</a:t>
            </a:r>
          </a:p>
          <a:p>
            <a:pPr fontAlgn="base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globally recognized standard for IT Professionals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Certified Solutions Expert is a certification intended for IT professionals seeking to demonstrate their ability to build innovative solutions across multiple technologies, both on-premises and in the cloud.</a:t>
            </a:r>
          </a:p>
          <a:p>
            <a:pPr fontAlgn="base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App Builder </a:t>
            </a:r>
            <a:r>
              <a:rPr lang="en-US" dirty="0"/>
              <a:t>(1 exam)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89B6D-3D97-4182-B6B2-19DAF067B1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3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7E4A-B983-4B6E-98A9-1FD88D27D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C51B-B79C-4FC8-996B-BCF90849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0A4D8-F827-40CD-BFCF-75DD89FE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68883-FBB9-413B-8B78-034D384E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073C-DB32-4353-93BA-49DEF857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2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A94C-2B2F-43CE-911B-312F973A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069FE-C432-4CAD-9A11-19F90D226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9209C-E8DA-4C61-8535-CAEFCC9D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2E38F-8250-49FC-8EA4-857F62AB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A2A3C-7BBF-49A3-AE5C-8F45591D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EAEA3-3C9A-4705-9C3D-245580407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12826-442F-4191-8230-217DE0CFA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3069C-0A85-4106-A4C5-E9A0D4DF6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3DA3-7DDD-4015-A4EC-3E37E02C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3FD45-259F-4CFC-BC79-7348941E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7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3F5A-EE3E-4809-9F79-5455B730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D2E40-150B-455E-9250-829C287DC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15B17-3247-4E7D-A8AC-2B3ED013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9365E-CA6C-461A-9863-2D2E10AF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FAB97-9606-4A12-B85E-6C5462B9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ACB3-13FF-4E37-AA71-3900A0E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F6F67-3133-4FD2-AA7C-19FBDC492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67029-CD17-4778-BA04-B3DC7BEF7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CEBC-4FCD-4380-BB5F-EF2878B4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29D3F-F51E-41BF-BC38-4EC54CD4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8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0EF4-8703-493C-B6E1-713D04E6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42F4-7698-4721-A369-3140D5080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CD007-FF0C-4A5D-95C2-F0B9A17A6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7A6B6-3F09-49CF-9AF3-2361BD00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B4D83-83A2-4869-9474-2D4F83511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68DFA-0BCC-497A-9E98-9133F6E9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C600-6D67-4EBB-97F2-AF5D503E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F6C80-DB4D-4538-9AD3-574EAB877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12E22-25B2-48AB-A8DE-B2A8045B1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B978F-5B0F-4E87-ACCB-22939ADE8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45091-3756-4FD5-9402-4EC7B2B25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13DD37-A57A-440A-82DC-7C50335C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3E91C-6D5E-4445-A25C-DAF68BF1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B5868-6E9E-4766-AC8E-5A30D65B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1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5EDD-F038-49A2-A085-BB55E3F5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4CEE0-44E0-4718-B0EB-83BC02DD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D551B-8B49-4E0C-9497-5013A955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10BC2-8E26-4612-80C0-DB6F82D9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4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AC581-CE85-490E-9422-DE69613F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9DAF7-AA2A-4D84-8F69-1B66D193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74BEA-1FB4-4DA9-852D-AF5CF72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8E2F-EC00-43EF-8D9F-BECE3C26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10C2D-A308-4574-BE07-54628F947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DED03-A5E5-4252-8D27-998C9E19F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27649-B83C-4B38-A6AF-C2DD6224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2AF53-A958-46B1-95D9-BAE13E6B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161F4-AEB4-49AE-9F15-BB27FC0F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9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3600-11DE-47DA-8F27-ADE3BDBF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A0184-1641-4996-A1F2-5907C1848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1D409-7CEA-465F-AE7C-C56EC6652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67AFE-B0A0-4DD9-9C08-54DC1F44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D30B7-4C11-47A6-8BA0-F4E413CC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9A1FE-2273-4FEC-AEBD-379FEDC3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3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A356D-3323-40B0-ADD9-277937C9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0019B-2F49-45AC-AA38-49593CC96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A4BE4-829C-4CD3-B6CD-572AFCD28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9BBD-E09C-45A8-AF5D-72EE1F6B432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DABE9-9DFC-4F15-8D3C-213C5BE46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60419-5E6A-4397-B340-D2CBA474D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59BB9-126A-4A10-AF37-B4C4F6DC6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8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BD3321-0920-486D-848B-5808D3B6A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D2CF1-C667-4AF9-B111-79AD53EEC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030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DE035"/>
                </a:solidFill>
                <a:latin typeface="Soloist" pitchFamily="2" charset="0"/>
              </a:rPr>
              <a:t>Microsoft Certifications, </a:t>
            </a:r>
            <a:br>
              <a:rPr lang="en-US" b="1" dirty="0">
                <a:solidFill>
                  <a:srgbClr val="FDE035"/>
                </a:solidFill>
                <a:latin typeface="Soloist" pitchFamily="2" charset="0"/>
              </a:rPr>
            </a:br>
            <a:r>
              <a:rPr lang="en-US" b="1" dirty="0">
                <a:solidFill>
                  <a:srgbClr val="FDE035"/>
                </a:solidFill>
                <a:latin typeface="Soloist" pitchFamily="2" charset="0"/>
              </a:rPr>
              <a:t>these are the droids you are looking for!</a:t>
            </a:r>
            <a:endParaRPr lang="en-US" dirty="0">
              <a:solidFill>
                <a:srgbClr val="FDE035"/>
              </a:solidFill>
              <a:latin typeface="Solois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91C91-6604-4085-B37F-BAE9ED94FDC7}"/>
              </a:ext>
            </a:extLst>
          </p:cNvPr>
          <p:cNvSpPr txBox="1"/>
          <p:nvPr/>
        </p:nvSpPr>
        <p:spPr>
          <a:xfrm>
            <a:off x="2355272" y="5001689"/>
            <a:ext cx="7185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aaronralls.com</a:t>
            </a: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@cajunAA</a:t>
            </a: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github.com/aaronralls</a:t>
            </a: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Arkeytek.com</a:t>
            </a:r>
          </a:p>
          <a:p>
            <a:endParaRPr lang="en-US" dirty="0">
              <a:solidFill>
                <a:srgbClr val="FDE035"/>
              </a:solidFill>
              <a:latin typeface="Soloi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5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5B822-3B3F-4B6B-A5CE-49E36E94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9FDD73-3F94-4B61-9BAA-ABCFDD1E986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10502596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Certification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0E019-2255-4558-80A4-3BC3BB2CC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85" y="2110740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0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5B822-3B3F-4B6B-A5CE-49E36E94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9FDD73-3F94-4B61-9BAA-ABCFDD1E986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10502596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Certification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85E0B-DAFB-468B-8721-449CED416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32280"/>
            <a:ext cx="869696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6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6D0F3-C779-4757-BB67-C4C4F52E6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69C6C-BA1A-4003-B754-84D84909494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What is it like to take an exam?</a:t>
            </a:r>
          </a:p>
        </p:txBody>
      </p:sp>
    </p:spTree>
    <p:extLst>
      <p:ext uri="{BB962C8B-B14F-4D97-AF65-F5344CB8AC3E}">
        <p14:creationId xmlns:p14="http://schemas.microsoft.com/office/powerpoint/2010/main" val="164295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BACE3-FE8F-4AF7-ACDB-BFF2E4A6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B30D39-B702-435C-9B88-630F5DDFEE51}"/>
              </a:ext>
            </a:extLst>
          </p:cNvPr>
          <p:cNvSpPr txBox="1"/>
          <p:nvPr/>
        </p:nvSpPr>
        <p:spPr>
          <a:xfrm>
            <a:off x="3992880" y="6482080"/>
            <a:ext cx="798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youtube.com/watch?v=LwF5WiMkBXo&amp;t=4s</a:t>
            </a:r>
          </a:p>
        </p:txBody>
      </p:sp>
    </p:spTree>
    <p:extLst>
      <p:ext uri="{BB962C8B-B14F-4D97-AF65-F5344CB8AC3E}">
        <p14:creationId xmlns:p14="http://schemas.microsoft.com/office/powerpoint/2010/main" val="15074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588B8-C47B-4443-AE4F-FBF87ABC5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D2319A-7C57-497B-8761-51161D45BE73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What to study for an exam?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66E9A-03E8-4C43-BDEC-7F7FC4CB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2387600"/>
            <a:ext cx="8117839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2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588B8-C47B-4443-AE4F-FBF87ABC5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D2319A-7C57-497B-8761-51161D45BE73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What to study for an exam?</a:t>
            </a:r>
          </a:p>
        </p:txBody>
      </p:sp>
      <p:pic>
        <p:nvPicPr>
          <p:cNvPr id="3" name="2018-07-17_11-27-45">
            <a:hlinkClick r:id="" action="ppaction://media"/>
            <a:extLst>
              <a:ext uri="{FF2B5EF4-FFF2-40B4-BE49-F238E27FC236}">
                <a16:creationId xmlns:a16="http://schemas.microsoft.com/office/drawing/2014/main" id="{6B7706E7-77ED-473C-97B8-5E5E4AC60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8759" y="2263140"/>
            <a:ext cx="7587722" cy="42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0972A-52A1-42B6-B97E-694673AB6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172E1-3F76-4809-841B-DED03E2E4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64" y="876079"/>
            <a:ext cx="6370872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64910-2AE7-4A22-8718-7E9F0D14D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F3B50-2FB1-4E82-82E3-1FEB063E79F8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10502596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Practice exam sources</a:t>
            </a:r>
          </a:p>
        </p:txBody>
      </p:sp>
      <p:pic>
        <p:nvPicPr>
          <p:cNvPr id="5" name="2018-07-17_11-39-57">
            <a:hlinkClick r:id="" action="ppaction://media"/>
            <a:extLst>
              <a:ext uri="{FF2B5EF4-FFF2-40B4-BE49-F238E27FC236}">
                <a16:creationId xmlns:a16="http://schemas.microsoft.com/office/drawing/2014/main" id="{E4DD1F89-3044-4867-9D1D-672FF78A65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1032" y="1638300"/>
            <a:ext cx="9103358" cy="51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657A4-D0AF-4A47-9785-5A6E6FF0E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419D4-8945-4A74-B2DB-118F846A6CC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How to study for an exam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42F61-27C7-4AE3-8AE7-6112040D14D8}"/>
              </a:ext>
            </a:extLst>
          </p:cNvPr>
          <p:cNvSpPr txBox="1"/>
          <p:nvPr/>
        </p:nvSpPr>
        <p:spPr>
          <a:xfrm>
            <a:off x="1300479" y="2514600"/>
            <a:ext cx="9746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make a schedule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Use Practice exam to Assess current knowledge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Identity items you can use on a project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4000" dirty="0">
              <a:solidFill>
                <a:srgbClr val="FDE035"/>
              </a:solidFill>
              <a:latin typeface="Soloi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56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657A4-D0AF-4A47-9785-5A6E6FF0E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419D4-8945-4A74-B2DB-118F846A6CC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How to study for an exam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42F61-27C7-4AE3-8AE7-6112040D14D8}"/>
              </a:ext>
            </a:extLst>
          </p:cNvPr>
          <p:cNvSpPr txBox="1"/>
          <p:nvPr/>
        </p:nvSpPr>
        <p:spPr>
          <a:xfrm>
            <a:off x="1300479" y="2514600"/>
            <a:ext cx="9746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study in Order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Join FB Groups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follow Twitter accounts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4000" dirty="0">
              <a:solidFill>
                <a:srgbClr val="FDE035"/>
              </a:solidFill>
              <a:latin typeface="Soloi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38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8A74B-41D2-4A1A-B6BC-3C047B349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0EB24-5D81-42AA-A2D6-3243970932AC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What you will Learn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BA71D-637C-40BD-AC56-98DFB9C9E7CD}"/>
              </a:ext>
            </a:extLst>
          </p:cNvPr>
          <p:cNvSpPr txBox="1"/>
          <p:nvPr/>
        </p:nvSpPr>
        <p:spPr>
          <a:xfrm>
            <a:off x="1300480" y="2087880"/>
            <a:ext cx="105867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Why you should get certified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Certification types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What it’s like to take an exam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What to study for an exam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Practice exam sources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How to study for &amp; take an exam</a:t>
            </a:r>
          </a:p>
          <a:p>
            <a:endParaRPr lang="en-US" sz="4000" dirty="0">
              <a:solidFill>
                <a:srgbClr val="FDE035"/>
              </a:solidFill>
              <a:latin typeface="Soloi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13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657A4-D0AF-4A47-9785-5A6E6FF0E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419D4-8945-4A74-B2DB-118F846A6CC1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How to study for an exam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42F61-27C7-4AE3-8AE7-6112040D14D8}"/>
              </a:ext>
            </a:extLst>
          </p:cNvPr>
          <p:cNvSpPr txBox="1"/>
          <p:nvPr/>
        </p:nvSpPr>
        <p:spPr>
          <a:xfrm>
            <a:off x="1300479" y="2514600"/>
            <a:ext cx="97469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docs.microsoft.com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EDX.ORG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mva.microsoft.com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PLuralsight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4000" dirty="0">
              <a:solidFill>
                <a:srgbClr val="FDE035"/>
              </a:solidFill>
              <a:latin typeface="Soloi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931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C9C44-DFE5-4C9D-B4DF-E8793B17B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C7331-013E-48F3-ADA0-950867DC7555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How to take an exam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0C787-F73C-4DF8-AB91-6EEB372FABE3}"/>
              </a:ext>
            </a:extLst>
          </p:cNvPr>
          <p:cNvSpPr txBox="1"/>
          <p:nvPr/>
        </p:nvSpPr>
        <p:spPr>
          <a:xfrm>
            <a:off x="1300480" y="2514600"/>
            <a:ext cx="9489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Good Sleep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Plan an Exam Time for You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Get there Early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Refresh 10 min Before Exam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Identify Keywords in Q’S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4000" dirty="0">
              <a:solidFill>
                <a:srgbClr val="FDE035"/>
              </a:solidFill>
              <a:latin typeface="Soloi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26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C9C44-DFE5-4C9D-B4DF-E8793B17B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C7331-013E-48F3-ADA0-950867DC7555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Will you join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BF5C1-DC86-41B1-A0AA-2B68F30C6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39" y="1862878"/>
            <a:ext cx="6593522" cy="43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C8C8-EB1A-4AC4-8FE6-FE155991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06D35-DFBB-45EC-9759-1FC51990F46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CC233-DA22-4299-8B10-E75238187289}"/>
              </a:ext>
            </a:extLst>
          </p:cNvPr>
          <p:cNvSpPr txBox="1"/>
          <p:nvPr/>
        </p:nvSpPr>
        <p:spPr>
          <a:xfrm>
            <a:off x="1141413" y="4087287"/>
            <a:ext cx="7185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aaronralls.com</a:t>
            </a: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@cajunAA</a:t>
            </a: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github.com/aaronralls</a:t>
            </a: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Arkeytek.com</a:t>
            </a:r>
          </a:p>
          <a:p>
            <a:endParaRPr lang="en-US" dirty="0">
              <a:solidFill>
                <a:srgbClr val="FDE035"/>
              </a:solidFill>
              <a:latin typeface="Soloist" pitchFamily="2" charset="0"/>
            </a:endParaRPr>
          </a:p>
          <a:p>
            <a:endParaRPr lang="en-US" dirty="0">
              <a:solidFill>
                <a:srgbClr val="FDE035"/>
              </a:solidFill>
              <a:latin typeface="Soloist" pitchFamily="2" charset="0"/>
            </a:endParaRPr>
          </a:p>
          <a:p>
            <a:endParaRPr lang="en-US" dirty="0">
              <a:solidFill>
                <a:srgbClr val="FDE035"/>
              </a:solidFill>
              <a:latin typeface="Solois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4AEA3-FFF0-4C0A-A31C-6AB75263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02" y="2306320"/>
            <a:ext cx="4596040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6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7C8C8-EB1A-4AC4-8FE6-FE1559914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4BD49-E228-4860-A34E-1282447A0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106" y="-1337984"/>
            <a:ext cx="4165600" cy="6238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06D35-DFBB-45EC-9759-1FC51990F46F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CC233-DA22-4299-8B10-E75238187289}"/>
              </a:ext>
            </a:extLst>
          </p:cNvPr>
          <p:cNvSpPr txBox="1"/>
          <p:nvPr/>
        </p:nvSpPr>
        <p:spPr>
          <a:xfrm>
            <a:off x="1141413" y="2888407"/>
            <a:ext cx="91303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measureup.com</a:t>
            </a:r>
          </a:p>
          <a:p>
            <a:endParaRPr lang="en-US" dirty="0">
              <a:solidFill>
                <a:srgbClr val="FDE035"/>
              </a:solidFill>
              <a:latin typeface="Soloist" pitchFamily="2" charset="0"/>
            </a:endParaRP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skillmeup.com</a:t>
            </a:r>
          </a:p>
          <a:p>
            <a:endParaRPr lang="en-US" dirty="0">
              <a:solidFill>
                <a:srgbClr val="FDE035"/>
              </a:solidFill>
              <a:latin typeface="Soloist" pitchFamily="2" charset="0"/>
            </a:endParaRP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facebook.com/groups/MS70486Cert</a:t>
            </a:r>
          </a:p>
          <a:p>
            <a:endParaRPr lang="en-US" dirty="0">
              <a:solidFill>
                <a:srgbClr val="FDE035"/>
              </a:solidFill>
              <a:latin typeface="Soloist" pitchFamily="2" charset="0"/>
            </a:endParaRP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bit.ly/70-486Promo</a:t>
            </a:r>
          </a:p>
          <a:p>
            <a:endParaRPr lang="en-US" dirty="0">
              <a:solidFill>
                <a:srgbClr val="FDE035"/>
              </a:solidFill>
              <a:latin typeface="Soloist" pitchFamily="2" charset="0"/>
            </a:endParaRPr>
          </a:p>
          <a:p>
            <a:r>
              <a:rPr lang="en-US" dirty="0">
                <a:solidFill>
                  <a:srgbClr val="FDE035"/>
                </a:solidFill>
                <a:latin typeface="Soloist" pitchFamily="2" charset="0"/>
              </a:rPr>
              <a:t>microsoft.com/en-us/learning/certification-overview.aspx</a:t>
            </a:r>
          </a:p>
          <a:p>
            <a:endParaRPr lang="en-US" dirty="0">
              <a:solidFill>
                <a:srgbClr val="FDE035"/>
              </a:solidFill>
              <a:latin typeface="Soloi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8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6D0F3-C779-4757-BB67-C4C4F52E6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69C6C-BA1A-4003-B754-84D84909494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WHO Has taken a certification exam?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F983E-CE26-4619-8631-CD92F44AB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36" y="2286000"/>
            <a:ext cx="7062329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6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E3AA3E-74FE-4F26-8873-CC1CB604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74DDC-7CA8-4141-AC8E-C64A8CC61DA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Why you </a:t>
            </a:r>
            <a:r>
              <a:rPr lang="en-US" sz="5400" dirty="0">
                <a:solidFill>
                  <a:srgbClr val="FDE035"/>
                </a:solidFill>
                <a:latin typeface="Soloist" pitchFamily="2" charset="0"/>
                <a:ea typeface="+mn-ea"/>
                <a:cs typeface="+mn-cs"/>
              </a:rPr>
              <a:t>should</a:t>
            </a:r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 get certified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2E7D2-2B91-4503-9A62-83C64B9E2E20}"/>
              </a:ext>
            </a:extLst>
          </p:cNvPr>
          <p:cNvSpPr txBox="1"/>
          <p:nvPr/>
        </p:nvSpPr>
        <p:spPr>
          <a:xfrm>
            <a:off x="1300480" y="2514600"/>
            <a:ext cx="8839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Exposure to New Things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Improve confidence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Improve Resume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new role opportunities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FDE035"/>
                </a:solidFill>
                <a:latin typeface="Soloist" pitchFamily="2" charset="0"/>
              </a:rPr>
              <a:t> Badges!!!</a:t>
            </a:r>
          </a:p>
        </p:txBody>
      </p:sp>
    </p:spTree>
    <p:extLst>
      <p:ext uri="{BB962C8B-B14F-4D97-AF65-F5344CB8AC3E}">
        <p14:creationId xmlns:p14="http://schemas.microsoft.com/office/powerpoint/2010/main" val="112039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E3AA3E-74FE-4F26-8873-CC1CB604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74DDC-7CA8-4141-AC8E-C64A8CC61DAE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Why you </a:t>
            </a:r>
            <a:r>
              <a:rPr lang="en-US" sz="5400" dirty="0">
                <a:solidFill>
                  <a:srgbClr val="FDE035"/>
                </a:solidFill>
                <a:latin typeface="Soloist" pitchFamily="2" charset="0"/>
                <a:ea typeface="+mn-ea"/>
                <a:cs typeface="+mn-cs"/>
              </a:rPr>
              <a:t>should</a:t>
            </a:r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 get certified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5A468-199B-495A-82DD-D323AA17E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56" y="2551797"/>
            <a:ext cx="3372247" cy="3372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47B33-2056-49D1-BE11-1323DF74D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09" y="2571244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5B822-3B3F-4B6B-A5CE-49E36E94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9FDD73-3F94-4B61-9BAA-ABCFDD1E986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10502596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Certification Types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E9769E-B3B8-492C-8AFC-CCA56CF69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84" y="2065020"/>
            <a:ext cx="6519003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6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5B822-3B3F-4B6B-A5CE-49E36E94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9FDD73-3F94-4B61-9BAA-ABCFDD1E986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10502596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Certification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E4E2D-2775-48EA-AB12-79005710A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91" y="2514600"/>
            <a:ext cx="3376129" cy="337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5B822-3B3F-4B6B-A5CE-49E36E94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9FDD73-3F94-4B61-9BAA-ABCFDD1E986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10502596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Certification 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85C80-2973-4799-8ACF-81353694C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99" y="2514600"/>
            <a:ext cx="3449041" cy="34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1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5B822-3B3F-4B6B-A5CE-49E36E94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9FDD73-3F94-4B61-9BAA-ABCFDD1E9869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10502596" cy="1905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DE035"/>
                </a:solidFill>
                <a:latin typeface="Soloist" pitchFamily="2" charset="0"/>
              </a:rPr>
              <a:t>Certification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88C15-A265-4CD0-BD6B-7B7560A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47125"/>
            <a:ext cx="3530715" cy="3530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09BFD-72B3-4077-832A-ACE9E5BF3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31" y="2047124"/>
            <a:ext cx="3530715" cy="35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6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605</Words>
  <Application>Microsoft Office PowerPoint</Application>
  <PresentationFormat>Widescreen</PresentationFormat>
  <Paragraphs>145</Paragraphs>
  <Slides>24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Courier New</vt:lpstr>
      <vt:lpstr>Soloist</vt:lpstr>
      <vt:lpstr>Office Theme</vt:lpstr>
      <vt:lpstr>Microsoft Certifications,  these are the droids you are looking for!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Certifications,  these are the droids you are looking for!</dc:title>
  <dc:creator>Aaron Ralls</dc:creator>
  <cp:lastModifiedBy>Aaron Ralls</cp:lastModifiedBy>
  <cp:revision>46</cp:revision>
  <dcterms:created xsi:type="dcterms:W3CDTF">2018-07-17T01:47:59Z</dcterms:created>
  <dcterms:modified xsi:type="dcterms:W3CDTF">2018-07-19T01:48:43Z</dcterms:modified>
</cp:coreProperties>
</file>